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67" autoAdjust="0"/>
    <p:restoredTop sz="92281" autoAdjust="0"/>
  </p:normalViewPr>
  <p:slideViewPr>
    <p:cSldViewPr>
      <p:cViewPr varScale="1">
        <p:scale>
          <a:sx n="41" d="100"/>
          <a:sy n="41" d="100"/>
        </p:scale>
        <p:origin x="1200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6B31565-341F-4521-B780-1F11F5646C5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21D6FCD-6C1F-4859-AA5C-D88743B2767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You can’t drive if you don’t have driving … .</a:t>
            </a:r>
            <a:endParaRPr lang="ru-RU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206051"/>
            <a:ext cx="273630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license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7233" y="4212580"/>
            <a:ext cx="173477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park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9570" y="4212579"/>
            <a:ext cx="164089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ride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46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The … have to wash the floor in the shop.</a:t>
            </a:r>
            <a:endParaRPr lang="ru-RU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5473631"/>
            <a:ext cx="273630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cleaner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4149080"/>
            <a:ext cx="34563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customer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149080"/>
            <a:ext cx="34563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manager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9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/>
              <a:t>There are a lot of rubbish in the pond. We have to clean it … .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23816" y="4153097"/>
            <a:ext cx="136815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4153097"/>
            <a:ext cx="129614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4149080"/>
            <a:ext cx="129614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6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Black bears live in the </a:t>
            </a:r>
            <a:r>
              <a:rPr lang="en-US" sz="8000" dirty="0" smtClean="0"/>
              <a:t>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00594" y="3972518"/>
            <a:ext cx="203641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wood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4005064"/>
            <a:ext cx="367240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savannah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79812" y="5329661"/>
            <a:ext cx="467042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polar regions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57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like the … of this song</a:t>
            </a:r>
            <a:r>
              <a:rPr lang="en-US" sz="8000" dirty="0" smtClean="0"/>
              <a:t>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1484" y="4005064"/>
            <a:ext cx="203641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lyrics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4005064"/>
            <a:ext cx="216024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chart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0172" y="4005064"/>
            <a:ext cx="198022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cast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 Big Ben is a famous 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9652" y="4005064"/>
            <a:ext cx="340237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landmark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9093" y="4005064"/>
            <a:ext cx="352839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character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4807" y="5309216"/>
            <a:ext cx="433848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experience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8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always buy candy … at the funfair.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4296632"/>
            <a:ext cx="183620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floss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4577" y="4296632"/>
            <a:ext cx="1611179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ride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6661" y="4293552"/>
            <a:ext cx="238526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wheel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3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He is interested in … about animals.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4306272"/>
            <a:ext cx="280831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articles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4306272"/>
            <a:ext cx="250561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gossip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4306272"/>
            <a:ext cx="217718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guide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04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My mum’s hair is … and curly. 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116632"/>
            <a:ext cx="900100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90747" y="4201718"/>
            <a:ext cx="3341568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shoulder-length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4328" y="4201718"/>
            <a:ext cx="2505615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middle-aged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4201718"/>
            <a:ext cx="15841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slim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97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There is a … traffic in the morning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199571"/>
            <a:ext cx="238936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heavy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968" y="4223674"/>
            <a:ext cx="16133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4201718"/>
            <a:ext cx="15841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slim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9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A story about crime or strange event.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62547" y="4199571"/>
            <a:ext cx="302433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mystery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91661" y="4223674"/>
            <a:ext cx="237626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drama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7256" y="4225993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myth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76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 didn’t like the … of this story.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5125" y="4233574"/>
            <a:ext cx="170579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plot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4236879"/>
            <a:ext cx="267088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ground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7256" y="4225993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boat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4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Why do you … stamps?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ru-RU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7007" y="4236879"/>
            <a:ext cx="244267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collect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9653" y="4236879"/>
            <a:ext cx="187220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sew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4225992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knit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1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There are 150 … in our club.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7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4328" y="4250186"/>
            <a:ext cx="338157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members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4250186"/>
            <a:ext cx="290861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woman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6266" y="4250186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ideas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60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It’s very scary to … a ghost.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4250186"/>
            <a:ext cx="211743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meet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4785" y="4250186"/>
            <a:ext cx="16561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4250186"/>
            <a:ext cx="203422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taste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04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28" y="1286183"/>
            <a:ext cx="8712968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Camels live in the … 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4328" y="4250185"/>
            <a:ext cx="2520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desert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4784" y="4250186"/>
            <a:ext cx="203167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wood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5836" y="4250186"/>
            <a:ext cx="3384376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wetlands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5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… is a dairy product.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4260880"/>
            <a:ext cx="2520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Butter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4784" y="4250186"/>
            <a:ext cx="203167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Tuna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4250185"/>
            <a:ext cx="257468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Potato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/>
              <a:t>I’d like a … of milk, please.</a:t>
            </a:r>
            <a:endParaRPr lang="ru-RU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18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3481" y="4514309"/>
            <a:ext cx="252028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carton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2736" y="4514308"/>
            <a:ext cx="1239584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3968" y="4516671"/>
            <a:ext cx="128734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78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/>
              <a:t>A person who takes money from customers.</a:t>
            </a:r>
            <a:endParaRPr lang="ru-RU"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93120" y="4546596"/>
            <a:ext cx="275044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cashier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0813" y="4546596"/>
            <a:ext cx="324036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manager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95" y="4546596"/>
            <a:ext cx="287151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cleaner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50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286183"/>
            <a:ext cx="9036496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/>
              <a:t>The Matrix is a … film.</a:t>
            </a:r>
            <a:endParaRPr lang="ru-RU"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381642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/>
              <a:t>Vocabulary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6632"/>
            <a:ext cx="1332148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</a:t>
            </a:r>
            <a:endParaRPr lang="ru-RU" sz="7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0048" y="3031989"/>
            <a:ext cx="3031407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science fiction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3517404"/>
            <a:ext cx="2393275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thriller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3517404"/>
            <a:ext cx="287151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fantasy</a:t>
            </a:r>
            <a:endParaRPr lang="ru-RU" sz="6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0392" y="6021288"/>
            <a:ext cx="900100" cy="648072"/>
          </a:xfrm>
          <a:prstGeom prst="actionButtonForwardNex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84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5C53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363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</TotalTime>
  <Words>272</Words>
  <Application>Microsoft Office PowerPoint</Application>
  <PresentationFormat>Экран (4:3)</PresentationFormat>
  <Paragraphs>120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 Unicode MS</vt:lpstr>
      <vt:lpstr>Corbel</vt:lpstr>
      <vt:lpstr>Gill Sans MT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Armageddec</dc:creator>
  <cp:lastModifiedBy>Yelena Popkova</cp:lastModifiedBy>
  <cp:revision>5</cp:revision>
  <dcterms:created xsi:type="dcterms:W3CDTF">2014-05-26T18:50:55Z</dcterms:created>
  <dcterms:modified xsi:type="dcterms:W3CDTF">2020-04-17T09:19:10Z</dcterms:modified>
</cp:coreProperties>
</file>